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63" r:id="rId2"/>
  </p:sldIdLst>
  <p:sldSz cx="9144000" cy="6858000" type="screen4x3"/>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891" autoAdjust="0"/>
    <p:restoredTop sz="95529" autoAdjust="0"/>
  </p:normalViewPr>
  <p:slideViewPr>
    <p:cSldViewPr snapToGrid="0">
      <p:cViewPr varScale="1">
        <p:scale>
          <a:sx n="114" d="100"/>
          <a:sy n="114" d="100"/>
        </p:scale>
        <p:origin x="1164" y="96"/>
      </p:cViewPr>
      <p:guideLst>
        <p:guide orient="horz" pos="2183"/>
        <p:guide pos="2880"/>
      </p:guideLst>
    </p:cSldViewPr>
  </p:slideViewPr>
  <p:notesTextViewPr>
    <p:cViewPr>
      <p:scale>
        <a:sx n="1" d="1"/>
        <a:sy n="1" d="1"/>
      </p:scale>
      <p:origin x="0" y="0"/>
    </p:cViewPr>
  </p:notesTextViewPr>
  <p:notesViewPr>
    <p:cSldViewPr snapToGrid="0" showGuides="1">
      <p:cViewPr varScale="1">
        <p:scale>
          <a:sx n="78" d="100"/>
          <a:sy n="78" d="100"/>
        </p:scale>
        <p:origin x="3054" y="16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249094" y="154274"/>
            <a:ext cx="4632058" cy="513508"/>
          </a:xfrm>
          <a:prstGeom prst="rect">
            <a:avLst/>
          </a:prstGeom>
        </p:spPr>
        <p:txBody>
          <a:bodyPr vert="horz" lIns="95390" tIns="47695" rIns="95390" bIns="47695" rtlCol="0"/>
          <a:lstStyle>
            <a:lvl1pPr algn="l">
              <a:defRPr sz="1300"/>
            </a:lvl1pPr>
          </a:lstStyle>
          <a:p>
            <a:pPr algn="ctr"/>
            <a:r>
              <a:rPr lang="ja-JP" altLang="en-US" dirty="0"/>
              <a:t>日本塑性加工学会　平成</a:t>
            </a:r>
            <a:r>
              <a:rPr lang="en-US" altLang="ja-JP" dirty="0"/>
              <a:t>30</a:t>
            </a:r>
            <a:r>
              <a:rPr lang="ja-JP" altLang="en-US" dirty="0"/>
              <a:t>年度関西支部 若手技術交流会</a:t>
            </a:r>
            <a:endParaRPr lang="en-US" altLang="ja-JP" dirty="0"/>
          </a:p>
          <a:p>
            <a:pPr algn="ctr"/>
            <a:r>
              <a:rPr lang="ja-JP" altLang="en-US" dirty="0"/>
              <a:t>（関西支部　第</a:t>
            </a:r>
            <a:r>
              <a:rPr lang="en-US" altLang="ja-JP" dirty="0"/>
              <a:t>36</a:t>
            </a:r>
            <a:r>
              <a:rPr lang="ja-JP" altLang="en-US" dirty="0"/>
              <a:t>回先端塑性加工技術コロキウム</a:t>
            </a:r>
            <a:r>
              <a:rPr lang="en-US" altLang="ja-JP" dirty="0"/>
              <a:t>)</a:t>
            </a:r>
            <a:endParaRPr kumimoji="1" lang="ja-JP" altLang="en-US" dirty="0"/>
          </a:p>
        </p:txBody>
      </p:sp>
      <p:sp>
        <p:nvSpPr>
          <p:cNvPr id="4" name="フッター プレースホルダー 3"/>
          <p:cNvSpPr>
            <a:spLocks noGrp="1"/>
          </p:cNvSpPr>
          <p:nvPr>
            <p:ph type="ftr" sz="quarter" idx="2"/>
          </p:nvPr>
        </p:nvSpPr>
        <p:spPr>
          <a:xfrm>
            <a:off x="0" y="9721107"/>
            <a:ext cx="3076363" cy="513507"/>
          </a:xfrm>
          <a:prstGeom prst="rect">
            <a:avLst/>
          </a:prstGeom>
        </p:spPr>
        <p:txBody>
          <a:bodyPr vert="horz" lIns="95390" tIns="47695" rIns="95390" bIns="47695"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4021294" y="9721107"/>
            <a:ext cx="3076363" cy="513507"/>
          </a:xfrm>
          <a:prstGeom prst="rect">
            <a:avLst/>
          </a:prstGeom>
        </p:spPr>
        <p:txBody>
          <a:bodyPr vert="horz" lIns="95390" tIns="47695" rIns="95390" bIns="47695" rtlCol="0" anchor="b"/>
          <a:lstStyle>
            <a:lvl1pPr algn="r">
              <a:defRPr sz="1300"/>
            </a:lvl1pPr>
          </a:lstStyle>
          <a:p>
            <a:fld id="{D912D336-9F2D-4F38-8281-F1C9F1D4C15D}" type="slidenum">
              <a:rPr kumimoji="1" lang="ja-JP" altLang="en-US" smtClean="0"/>
              <a:t>‹#›</a:t>
            </a:fld>
            <a:endParaRPr kumimoji="1" lang="ja-JP" altLang="en-US"/>
          </a:p>
        </p:txBody>
      </p:sp>
    </p:spTree>
    <p:extLst>
      <p:ext uri="{BB962C8B-B14F-4D97-AF65-F5344CB8AC3E}">
        <p14:creationId xmlns:p14="http://schemas.microsoft.com/office/powerpoint/2010/main" val="17745778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374008" y="256729"/>
            <a:ext cx="4377093" cy="513459"/>
          </a:xfrm>
          <a:prstGeom prst="rect">
            <a:avLst/>
          </a:prstGeom>
        </p:spPr>
        <p:txBody>
          <a:bodyPr vert="horz" lIns="95390" tIns="47695" rIns="95390" bIns="47695" rtlCol="0"/>
          <a:lstStyle>
            <a:lvl1pPr algn="ctr">
              <a:defRPr sz="1300"/>
            </a:lvl1pPr>
          </a:lstStyle>
          <a:p>
            <a:r>
              <a:rPr lang="ja-JP" altLang="en-US" dirty="0"/>
              <a:t>日本塑性加工学会　平成</a:t>
            </a:r>
            <a:r>
              <a:rPr lang="en-US" altLang="ja-JP" dirty="0"/>
              <a:t>30</a:t>
            </a:r>
            <a:r>
              <a:rPr lang="ja-JP" altLang="en-US" dirty="0"/>
              <a:t>年度関西支部 若手技術交流会</a:t>
            </a:r>
            <a:endParaRPr lang="en-US" altLang="ja-JP" dirty="0"/>
          </a:p>
          <a:p>
            <a:r>
              <a:rPr lang="ja-JP" altLang="en-US" dirty="0"/>
              <a:t>（関西支部　第</a:t>
            </a:r>
            <a:r>
              <a:rPr lang="en-US" altLang="ja-JP" dirty="0"/>
              <a:t>36</a:t>
            </a:r>
            <a:r>
              <a:rPr lang="ja-JP" altLang="en-US" dirty="0"/>
              <a:t>回先端塑性加工技術コロキウム）</a:t>
            </a:r>
          </a:p>
        </p:txBody>
      </p:sp>
      <p:sp>
        <p:nvSpPr>
          <p:cNvPr id="4" name="スライド イメージ プレースホルダー 3"/>
          <p:cNvSpPr>
            <a:spLocks noGrp="1" noRot="1" noChangeAspect="1"/>
          </p:cNvSpPr>
          <p:nvPr>
            <p:ph type="sldImg" idx="2"/>
          </p:nvPr>
        </p:nvSpPr>
        <p:spPr>
          <a:xfrm>
            <a:off x="1246188" y="1277938"/>
            <a:ext cx="4606925" cy="3454400"/>
          </a:xfrm>
          <a:prstGeom prst="rect">
            <a:avLst/>
          </a:prstGeom>
          <a:noFill/>
          <a:ln w="12700">
            <a:solidFill>
              <a:prstClr val="black"/>
            </a:solidFill>
          </a:ln>
        </p:spPr>
        <p:txBody>
          <a:bodyPr vert="horz" lIns="95390" tIns="47695" rIns="95390" bIns="47695" rtlCol="0" anchor="ctr"/>
          <a:lstStyle/>
          <a:p>
            <a:endParaRPr lang="ja-JP" altLang="en-US"/>
          </a:p>
        </p:txBody>
      </p:sp>
      <p:sp>
        <p:nvSpPr>
          <p:cNvPr id="5" name="ノート プレースホルダー 4"/>
          <p:cNvSpPr>
            <a:spLocks noGrp="1"/>
          </p:cNvSpPr>
          <p:nvPr>
            <p:ph type="body" sz="quarter" idx="3"/>
          </p:nvPr>
        </p:nvSpPr>
        <p:spPr>
          <a:xfrm>
            <a:off x="710433" y="4925583"/>
            <a:ext cx="5678436" cy="4030320"/>
          </a:xfrm>
          <a:prstGeom prst="rect">
            <a:avLst/>
          </a:prstGeom>
        </p:spPr>
        <p:txBody>
          <a:bodyPr vert="horz" lIns="95390" tIns="47695" rIns="95390" bIns="4769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54"/>
            <a:ext cx="3075750" cy="513459"/>
          </a:xfrm>
          <a:prstGeom prst="rect">
            <a:avLst/>
          </a:prstGeom>
        </p:spPr>
        <p:txBody>
          <a:bodyPr vert="horz" lIns="95390" tIns="47695" rIns="95390" bIns="47695"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878" y="9721154"/>
            <a:ext cx="3075750" cy="513459"/>
          </a:xfrm>
          <a:prstGeom prst="rect">
            <a:avLst/>
          </a:prstGeom>
        </p:spPr>
        <p:txBody>
          <a:bodyPr vert="horz" lIns="95390" tIns="47695" rIns="95390" bIns="47695" rtlCol="0" anchor="b"/>
          <a:lstStyle>
            <a:lvl1pPr algn="r">
              <a:defRPr sz="1300"/>
            </a:lvl1pPr>
          </a:lstStyle>
          <a:p>
            <a:fld id="{F0A397D0-0650-4010-933B-A827818AB4A2}" type="slidenum">
              <a:rPr kumimoji="1" lang="ja-JP" altLang="en-US" smtClean="0"/>
              <a:t>‹#›</a:t>
            </a:fld>
            <a:endParaRPr kumimoji="1" lang="ja-JP" altLang="en-US"/>
          </a:p>
        </p:txBody>
      </p:sp>
    </p:spTree>
    <p:extLst>
      <p:ext uri="{BB962C8B-B14F-4D97-AF65-F5344CB8AC3E}">
        <p14:creationId xmlns:p14="http://schemas.microsoft.com/office/powerpoint/2010/main" val="41367932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lnSpc>
                <a:spcPts val="1900"/>
              </a:lnSpc>
              <a:spcBef>
                <a:spcPts val="600"/>
              </a:spcBef>
              <a:buNone/>
            </a:pPr>
            <a:r>
              <a:rPr lang="ja-JP" altLang="en-US" sz="1200" dirty="0"/>
              <a:t>木材は、地上最大のバイオマス資源であり、持続的な利用が可能な材料です。</a:t>
            </a:r>
            <a:endParaRPr lang="en-US" altLang="ja-JP" sz="1200" dirty="0"/>
          </a:p>
          <a:p>
            <a:pPr marL="0" indent="0">
              <a:lnSpc>
                <a:spcPts val="1900"/>
              </a:lnSpc>
              <a:spcBef>
                <a:spcPts val="600"/>
              </a:spcBef>
              <a:buNone/>
            </a:pPr>
            <a:r>
              <a:rPr lang="ja-JP" altLang="en-US" sz="1200" dirty="0"/>
              <a:t>近年、環境負荷が高く埋蔵量が有限である地下資源由来のプラスチックや金属の代替材料として注目が集まっています。</a:t>
            </a:r>
            <a:endParaRPr lang="en-US" altLang="ja-JP" sz="1200" dirty="0"/>
          </a:p>
          <a:p>
            <a:pPr marL="0" indent="0">
              <a:lnSpc>
                <a:spcPts val="1900"/>
              </a:lnSpc>
              <a:spcBef>
                <a:spcPts val="600"/>
              </a:spcBef>
              <a:buNone/>
            </a:pPr>
            <a:r>
              <a:rPr lang="ja-JP" altLang="en-US" sz="1200" dirty="0"/>
              <a:t>今後、この代替を本格化させるには、木材の特徴をうまく活かした「個性的な材料の開発」と「簡便な加工法の確立」を両立させることが不可欠であると考えています。</a:t>
            </a:r>
            <a:endParaRPr lang="en-US" altLang="ja-JP" sz="1200" dirty="0"/>
          </a:p>
          <a:p>
            <a:pPr marL="0" indent="0">
              <a:lnSpc>
                <a:spcPts val="1900"/>
              </a:lnSpc>
              <a:spcBef>
                <a:spcPts val="600"/>
              </a:spcBef>
              <a:buNone/>
            </a:pPr>
            <a:endParaRPr lang="en-US" altLang="ja-JP" sz="1200" dirty="0"/>
          </a:p>
          <a:p>
            <a:pPr marL="0" indent="0">
              <a:lnSpc>
                <a:spcPts val="1900"/>
              </a:lnSpc>
              <a:spcBef>
                <a:spcPts val="600"/>
              </a:spcBef>
              <a:buNone/>
            </a:pPr>
            <a:r>
              <a:rPr lang="ja-JP" altLang="en-US" sz="1200" dirty="0"/>
              <a:t>木材の興味深い特徴の一つは、木材が配向した繊維の集合体であり、それが異方性を発現させていることです。</a:t>
            </a:r>
            <a:endParaRPr lang="en-US" altLang="ja-JP" sz="1200" dirty="0"/>
          </a:p>
          <a:p>
            <a:pPr marL="0" indent="0">
              <a:lnSpc>
                <a:spcPts val="1900"/>
              </a:lnSpc>
              <a:spcBef>
                <a:spcPts val="600"/>
              </a:spcBef>
              <a:buNone/>
            </a:pPr>
            <a:r>
              <a:rPr lang="ja-JP" altLang="en-US" sz="1200" dirty="0"/>
              <a:t>私は、この特徴を活かした高強度材料や光学素子の開発を目指しています。</a:t>
            </a:r>
            <a:endParaRPr lang="en-US" altLang="ja-JP" sz="1200" dirty="0"/>
          </a:p>
          <a:p>
            <a:pPr marL="0" indent="0">
              <a:lnSpc>
                <a:spcPts val="1900"/>
              </a:lnSpc>
              <a:spcBef>
                <a:spcPts val="600"/>
              </a:spcBef>
              <a:buNone/>
            </a:pPr>
            <a:r>
              <a:rPr lang="ja-JP" altLang="en-US" sz="1200" dirty="0"/>
              <a:t>これを実現するための加工法として、現在、木材の化学処理や塑性流動変形について研究しています。</a:t>
            </a:r>
            <a:endParaRPr lang="en-US" altLang="ja-JP" sz="1200" dirty="0"/>
          </a:p>
          <a:p>
            <a:pPr marL="0" indent="0">
              <a:lnSpc>
                <a:spcPts val="1900"/>
              </a:lnSpc>
              <a:spcBef>
                <a:spcPts val="600"/>
              </a:spcBef>
              <a:buNone/>
            </a:pPr>
            <a:r>
              <a:rPr lang="ja-JP" altLang="en-US" sz="1200" dirty="0"/>
              <a:t>これらの加工法についても、木材の特徴を活かせるように、日々、試行錯誤しています。</a:t>
            </a:r>
            <a:endParaRPr lang="en-US" altLang="ja-JP" sz="1200" dirty="0"/>
          </a:p>
          <a:p>
            <a:endParaRPr kumimoji="1" lang="ja-JP" altLang="en-US" dirty="0"/>
          </a:p>
        </p:txBody>
      </p:sp>
      <p:sp>
        <p:nvSpPr>
          <p:cNvPr id="4" name="スライド番号プレースホルダー 3"/>
          <p:cNvSpPr>
            <a:spLocks noGrp="1"/>
          </p:cNvSpPr>
          <p:nvPr>
            <p:ph type="sldNum" sz="quarter" idx="5"/>
          </p:nvPr>
        </p:nvSpPr>
        <p:spPr/>
        <p:txBody>
          <a:bodyPr/>
          <a:lstStyle/>
          <a:p>
            <a:fld id="{F0A397D0-0650-4010-933B-A827818AB4A2}" type="slidenum">
              <a:rPr kumimoji="1" lang="ja-JP" altLang="en-US" smtClean="0"/>
              <a:t>1</a:t>
            </a:fld>
            <a:endParaRPr kumimoji="1" lang="ja-JP" altLang="en-US"/>
          </a:p>
        </p:txBody>
      </p:sp>
    </p:spTree>
    <p:extLst>
      <p:ext uri="{BB962C8B-B14F-4D97-AF65-F5344CB8AC3E}">
        <p14:creationId xmlns:p14="http://schemas.microsoft.com/office/powerpoint/2010/main" val="8176982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44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EDD6173-294E-4F6C-903D-D1419CE18E13}" type="datetimeFigureOut">
              <a:rPr kumimoji="1" lang="ja-JP" altLang="en-US" smtClean="0"/>
              <a:t>2023/8/22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CCA3C2B-0154-479B-A3C7-8FB04D870C1B}" type="slidenum">
              <a:rPr kumimoji="1" lang="ja-JP" altLang="en-US" smtClean="0"/>
              <a:t>‹#›</a:t>
            </a:fld>
            <a:endParaRPr kumimoji="1" lang="ja-JP" altLang="en-US"/>
          </a:p>
        </p:txBody>
      </p:sp>
    </p:spTree>
    <p:extLst>
      <p:ext uri="{BB962C8B-B14F-4D97-AF65-F5344CB8AC3E}">
        <p14:creationId xmlns:p14="http://schemas.microsoft.com/office/powerpoint/2010/main" val="872077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EDD6173-294E-4F6C-903D-D1419CE18E13}" type="datetimeFigureOut">
              <a:rPr kumimoji="1" lang="ja-JP" altLang="en-US" smtClean="0"/>
              <a:t>2023/8/22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CCA3C2B-0154-479B-A3C7-8FB04D870C1B}" type="slidenum">
              <a:rPr kumimoji="1" lang="ja-JP" altLang="en-US" smtClean="0"/>
              <a:t>‹#›</a:t>
            </a:fld>
            <a:endParaRPr kumimoji="1" lang="ja-JP" altLang="en-US"/>
          </a:p>
        </p:txBody>
      </p:sp>
    </p:spTree>
    <p:extLst>
      <p:ext uri="{BB962C8B-B14F-4D97-AF65-F5344CB8AC3E}">
        <p14:creationId xmlns:p14="http://schemas.microsoft.com/office/powerpoint/2010/main" val="578725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EDD6173-294E-4F6C-903D-D1419CE18E13}" type="datetimeFigureOut">
              <a:rPr kumimoji="1" lang="ja-JP" altLang="en-US" smtClean="0"/>
              <a:t>2023/8/22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CCA3C2B-0154-479B-A3C7-8FB04D870C1B}" type="slidenum">
              <a:rPr kumimoji="1" lang="ja-JP" altLang="en-US" smtClean="0"/>
              <a:t>‹#›</a:t>
            </a:fld>
            <a:endParaRPr kumimoji="1" lang="ja-JP" altLang="en-US"/>
          </a:p>
        </p:txBody>
      </p:sp>
    </p:spTree>
    <p:extLst>
      <p:ext uri="{BB962C8B-B14F-4D97-AF65-F5344CB8AC3E}">
        <p14:creationId xmlns:p14="http://schemas.microsoft.com/office/powerpoint/2010/main" val="2574427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EDD6173-294E-4F6C-903D-D1419CE18E13}" type="datetimeFigureOut">
              <a:rPr kumimoji="1" lang="ja-JP" altLang="en-US" smtClean="0"/>
              <a:t>2023/8/22</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BCCA3C2B-0154-479B-A3C7-8FB04D870C1B}" type="slidenum">
              <a:rPr kumimoji="1" lang="ja-JP" altLang="en-US" smtClean="0"/>
              <a:t>‹#›</a:t>
            </a:fld>
            <a:endParaRPr kumimoji="1" lang="ja-JP" altLang="en-US" dirty="0"/>
          </a:p>
        </p:txBody>
      </p:sp>
    </p:spTree>
    <p:extLst>
      <p:ext uri="{BB962C8B-B14F-4D97-AF65-F5344CB8AC3E}">
        <p14:creationId xmlns:p14="http://schemas.microsoft.com/office/powerpoint/2010/main" val="589696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EDD6173-294E-4F6C-903D-D1419CE18E13}" type="datetimeFigureOut">
              <a:rPr kumimoji="1" lang="ja-JP" altLang="en-US" smtClean="0"/>
              <a:t>2023/8/22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CCA3C2B-0154-479B-A3C7-8FB04D870C1B}" type="slidenum">
              <a:rPr kumimoji="1" lang="ja-JP" altLang="en-US" smtClean="0"/>
              <a:t>‹#›</a:t>
            </a:fld>
            <a:endParaRPr kumimoji="1" lang="ja-JP" altLang="en-US"/>
          </a:p>
        </p:txBody>
      </p:sp>
    </p:spTree>
    <p:extLst>
      <p:ext uri="{BB962C8B-B14F-4D97-AF65-F5344CB8AC3E}">
        <p14:creationId xmlns:p14="http://schemas.microsoft.com/office/powerpoint/2010/main" val="2188035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EDD6173-294E-4F6C-903D-D1419CE18E13}" type="datetimeFigureOut">
              <a:rPr kumimoji="1" lang="ja-JP" altLang="en-US" smtClean="0"/>
              <a:t>2023/8/22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CCA3C2B-0154-479B-A3C7-8FB04D870C1B}" type="slidenum">
              <a:rPr kumimoji="1" lang="ja-JP" altLang="en-US" smtClean="0"/>
              <a:t>‹#›</a:t>
            </a:fld>
            <a:endParaRPr kumimoji="1" lang="ja-JP" altLang="en-US"/>
          </a:p>
        </p:txBody>
      </p:sp>
    </p:spTree>
    <p:extLst>
      <p:ext uri="{BB962C8B-B14F-4D97-AF65-F5344CB8AC3E}">
        <p14:creationId xmlns:p14="http://schemas.microsoft.com/office/powerpoint/2010/main" val="2752739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EDD6173-294E-4F6C-903D-D1419CE18E13}" type="datetimeFigureOut">
              <a:rPr kumimoji="1" lang="ja-JP" altLang="en-US" smtClean="0"/>
              <a:t>2023/8/22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CCA3C2B-0154-479B-A3C7-8FB04D870C1B}" type="slidenum">
              <a:rPr kumimoji="1" lang="ja-JP" altLang="en-US" smtClean="0"/>
              <a:t>‹#›</a:t>
            </a:fld>
            <a:endParaRPr kumimoji="1" lang="ja-JP" altLang="en-US"/>
          </a:p>
        </p:txBody>
      </p:sp>
    </p:spTree>
    <p:extLst>
      <p:ext uri="{BB962C8B-B14F-4D97-AF65-F5344CB8AC3E}">
        <p14:creationId xmlns:p14="http://schemas.microsoft.com/office/powerpoint/2010/main" val="1287353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EDD6173-294E-4F6C-903D-D1419CE18E13}" type="datetimeFigureOut">
              <a:rPr kumimoji="1" lang="ja-JP" altLang="en-US" smtClean="0"/>
              <a:t>2023/8/22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CCA3C2B-0154-479B-A3C7-8FB04D870C1B}" type="slidenum">
              <a:rPr kumimoji="1" lang="ja-JP" altLang="en-US" smtClean="0"/>
              <a:t>‹#›</a:t>
            </a:fld>
            <a:endParaRPr kumimoji="1" lang="ja-JP" altLang="en-US"/>
          </a:p>
        </p:txBody>
      </p:sp>
    </p:spTree>
    <p:extLst>
      <p:ext uri="{BB962C8B-B14F-4D97-AF65-F5344CB8AC3E}">
        <p14:creationId xmlns:p14="http://schemas.microsoft.com/office/powerpoint/2010/main" val="1987010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DD6173-294E-4F6C-903D-D1419CE18E13}" type="datetimeFigureOut">
              <a:rPr kumimoji="1" lang="ja-JP" altLang="en-US" smtClean="0"/>
              <a:t>2023/8/22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CCA3C2B-0154-479B-A3C7-8FB04D870C1B}" type="slidenum">
              <a:rPr kumimoji="1" lang="ja-JP" altLang="en-US" smtClean="0"/>
              <a:t>‹#›</a:t>
            </a:fld>
            <a:endParaRPr kumimoji="1" lang="ja-JP" altLang="en-US"/>
          </a:p>
        </p:txBody>
      </p:sp>
    </p:spTree>
    <p:extLst>
      <p:ext uri="{BB962C8B-B14F-4D97-AF65-F5344CB8AC3E}">
        <p14:creationId xmlns:p14="http://schemas.microsoft.com/office/powerpoint/2010/main" val="1380243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EDD6173-294E-4F6C-903D-D1419CE18E13}" type="datetimeFigureOut">
              <a:rPr kumimoji="1" lang="ja-JP" altLang="en-US" smtClean="0"/>
              <a:t>2023/8/22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CCA3C2B-0154-479B-A3C7-8FB04D870C1B}" type="slidenum">
              <a:rPr kumimoji="1" lang="ja-JP" altLang="en-US" smtClean="0"/>
              <a:t>‹#›</a:t>
            </a:fld>
            <a:endParaRPr kumimoji="1" lang="ja-JP" altLang="en-US"/>
          </a:p>
        </p:txBody>
      </p:sp>
    </p:spTree>
    <p:extLst>
      <p:ext uri="{BB962C8B-B14F-4D97-AF65-F5344CB8AC3E}">
        <p14:creationId xmlns:p14="http://schemas.microsoft.com/office/powerpoint/2010/main" val="1079046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EDD6173-294E-4F6C-903D-D1419CE18E13}" type="datetimeFigureOut">
              <a:rPr kumimoji="1" lang="ja-JP" altLang="en-US" smtClean="0"/>
              <a:t>2023/8/22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CCA3C2B-0154-479B-A3C7-8FB04D870C1B}" type="slidenum">
              <a:rPr kumimoji="1" lang="ja-JP" altLang="en-US" smtClean="0"/>
              <a:t>‹#›</a:t>
            </a:fld>
            <a:endParaRPr kumimoji="1" lang="ja-JP" altLang="en-US"/>
          </a:p>
        </p:txBody>
      </p:sp>
    </p:spTree>
    <p:extLst>
      <p:ext uri="{BB962C8B-B14F-4D97-AF65-F5344CB8AC3E}">
        <p14:creationId xmlns:p14="http://schemas.microsoft.com/office/powerpoint/2010/main" val="3973097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7886700" cy="499847"/>
          </a:xfrm>
          <a:prstGeom prst="rect">
            <a:avLst/>
          </a:prstGeom>
        </p:spPr>
        <p:txBody>
          <a:bodyPr vert="horz" lIns="91440" tIns="45720" rIns="91440" bIns="45720" rtlCol="0" anchor="ctr">
            <a:no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237995" y="622300"/>
            <a:ext cx="8668010" cy="5554663"/>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ea typeface="ＭＳ ゴシック" panose="020B0609070205080204" pitchFamily="49" charset="-128"/>
                <a:cs typeface="Arial" panose="020B0604020202020204" pitchFamily="34" charset="0"/>
              </a:defRPr>
            </a:lvl1pPr>
          </a:lstStyle>
          <a:p>
            <a:fld id="{3EDD6173-294E-4F6C-903D-D1419CE18E13}" type="datetimeFigureOut">
              <a:rPr lang="ja-JP" altLang="en-US" smtClean="0"/>
              <a:pPr/>
              <a:t>2023/8/22</a:t>
            </a:fld>
            <a:endParaRPr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ea typeface="ＭＳ ゴシック" panose="020B0609070205080204" pitchFamily="49" charset="-128"/>
                <a:cs typeface="Arial" panose="020B0604020202020204" pitchFamily="34" charset="0"/>
              </a:defRPr>
            </a:lvl1pPr>
          </a:lstStyle>
          <a:p>
            <a:endParaRPr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ea typeface="ＭＳ ゴシック" panose="020B0609070205080204" pitchFamily="49" charset="-128"/>
                <a:cs typeface="Arial" panose="020B0604020202020204" pitchFamily="34" charset="0"/>
              </a:defRPr>
            </a:lvl1pPr>
          </a:lstStyle>
          <a:p>
            <a:fld id="{BCCA3C2B-0154-479B-A3C7-8FB04D870C1B}" type="slidenum">
              <a:rPr lang="ja-JP" altLang="en-US" smtClean="0"/>
              <a:pPr/>
              <a:t>‹#›</a:t>
            </a:fld>
            <a:endParaRPr lang="ja-JP" altLang="en-US"/>
          </a:p>
        </p:txBody>
      </p:sp>
    </p:spTree>
    <p:extLst>
      <p:ext uri="{BB962C8B-B14F-4D97-AF65-F5344CB8AC3E}">
        <p14:creationId xmlns:p14="http://schemas.microsoft.com/office/powerpoint/2010/main" val="5321213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3200" kern="1200">
          <a:solidFill>
            <a:schemeClr val="tx1"/>
          </a:solidFill>
          <a:latin typeface="+mj-lt"/>
          <a:ea typeface="メイリオ" panose="020B0604030504040204" pitchFamily="50" charset="-128"/>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Wingdings" panose="05000000000000000000" pitchFamily="2" charset="2"/>
        <a:buChar char="n"/>
        <a:defRPr kumimoji="1" sz="2800" kern="1200">
          <a:solidFill>
            <a:schemeClr val="tx1"/>
          </a:solidFill>
          <a:latin typeface="+mn-lt"/>
          <a:ea typeface="+mn-ea"/>
          <a:cs typeface="Arial" panose="020B0604020202020204" pitchFamily="34" charset="0"/>
        </a:defRPr>
      </a:lvl1pPr>
      <a:lvl2pPr marL="685800" indent="-228600" algn="l" defTabSz="914400" rtl="0" eaLnBrk="1" latinLnBrk="0" hangingPunct="1">
        <a:lnSpc>
          <a:spcPct val="90000"/>
        </a:lnSpc>
        <a:spcBef>
          <a:spcPts val="500"/>
        </a:spcBef>
        <a:buFont typeface="Wingdings" panose="05000000000000000000" pitchFamily="2" charset="2"/>
        <a:buChar char="u"/>
        <a:defRPr kumimoji="1" sz="2400" kern="1200">
          <a:solidFill>
            <a:schemeClr val="tx1"/>
          </a:solidFill>
          <a:latin typeface="+mn-lt"/>
          <a:ea typeface="+mn-ea"/>
          <a:cs typeface="Arial" panose="020B0604020202020204" pitchFamily="34" charset="0"/>
        </a:defRPr>
      </a:lvl2pPr>
      <a:lvl3pPr marL="1143000" indent="-228600" algn="l" defTabSz="914400" rtl="0" eaLnBrk="1" latinLnBrk="0" hangingPunct="1">
        <a:lnSpc>
          <a:spcPct val="90000"/>
        </a:lnSpc>
        <a:spcBef>
          <a:spcPts val="500"/>
        </a:spcBef>
        <a:buFont typeface="Wingdings" panose="05000000000000000000" pitchFamily="2" charset="2"/>
        <a:buChar char="l"/>
        <a:defRPr kumimoji="1" sz="2000" kern="1200">
          <a:solidFill>
            <a:schemeClr val="tx1"/>
          </a:solidFill>
          <a:latin typeface="+mn-lt"/>
          <a:ea typeface="+mn-ea"/>
          <a:cs typeface="Arial" panose="020B0604020202020204" pitchFamily="34" charset="0"/>
        </a:defRPr>
      </a:lvl3pPr>
      <a:lvl4pPr marL="1600200" indent="-228600" algn="l" defTabSz="914400" rtl="0" eaLnBrk="1" latinLnBrk="0" hangingPunct="1">
        <a:lnSpc>
          <a:spcPct val="90000"/>
        </a:lnSpc>
        <a:spcBef>
          <a:spcPts val="500"/>
        </a:spcBef>
        <a:buFont typeface="Wingdings" panose="05000000000000000000" pitchFamily="2" charset="2"/>
        <a:buChar char="n"/>
        <a:defRPr kumimoji="1" sz="1800" kern="1200">
          <a:solidFill>
            <a:schemeClr val="tx1"/>
          </a:solidFill>
          <a:latin typeface="+mn-lt"/>
          <a:ea typeface="+mn-ea"/>
          <a:cs typeface="Arial" panose="020B0604020202020204" pitchFamily="34" charset="0"/>
        </a:defRPr>
      </a:lvl4pPr>
      <a:lvl5pPr marL="2057400" indent="-228600" algn="l" defTabSz="914400" rtl="0" eaLnBrk="1" latinLnBrk="0" hangingPunct="1">
        <a:lnSpc>
          <a:spcPct val="90000"/>
        </a:lnSpc>
        <a:spcBef>
          <a:spcPts val="500"/>
        </a:spcBef>
        <a:buFont typeface="Wingdings" panose="05000000000000000000" pitchFamily="2" charset="2"/>
        <a:buChar char="n"/>
        <a:defRPr kumimoji="1" sz="1800" kern="1200">
          <a:solidFill>
            <a:schemeClr val="tx1"/>
          </a:solidFill>
          <a:latin typeface="+mn-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6621E31D-A62D-45E2-8B7E-67B3E4F2FCC4}"/>
              </a:ext>
            </a:extLst>
          </p:cNvPr>
          <p:cNvSpPr/>
          <p:nvPr/>
        </p:nvSpPr>
        <p:spPr>
          <a:xfrm>
            <a:off x="7277475" y="168546"/>
            <a:ext cx="1663767" cy="19179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写真</a:t>
            </a:r>
          </a:p>
        </p:txBody>
      </p:sp>
      <p:sp>
        <p:nvSpPr>
          <p:cNvPr id="10" name="コンテンツ プレースホルダー 6"/>
          <p:cNvSpPr txBox="1">
            <a:spLocks/>
          </p:cNvSpPr>
          <p:nvPr/>
        </p:nvSpPr>
        <p:spPr>
          <a:xfrm>
            <a:off x="144702" y="197030"/>
            <a:ext cx="8999298" cy="638665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Wingdings" panose="05000000000000000000" pitchFamily="2" charset="2"/>
              <a:buChar char="n"/>
              <a:defRPr kumimoji="1" sz="2800" kern="1200">
                <a:solidFill>
                  <a:schemeClr val="tx1"/>
                </a:solidFill>
                <a:latin typeface="+mn-lt"/>
                <a:ea typeface="+mn-ea"/>
                <a:cs typeface="Arial" panose="020B0604020202020204" pitchFamily="34" charset="0"/>
              </a:defRPr>
            </a:lvl1pPr>
            <a:lvl2pPr marL="685800" indent="-228600" algn="l" defTabSz="914400" rtl="0" eaLnBrk="1" latinLnBrk="0" hangingPunct="1">
              <a:lnSpc>
                <a:spcPct val="90000"/>
              </a:lnSpc>
              <a:spcBef>
                <a:spcPts val="500"/>
              </a:spcBef>
              <a:buFont typeface="Wingdings" panose="05000000000000000000" pitchFamily="2" charset="2"/>
              <a:buChar char="u"/>
              <a:defRPr kumimoji="1" sz="2400" kern="1200">
                <a:solidFill>
                  <a:schemeClr val="tx1"/>
                </a:solidFill>
                <a:latin typeface="+mn-lt"/>
                <a:ea typeface="+mn-ea"/>
                <a:cs typeface="Arial" panose="020B0604020202020204" pitchFamily="34" charset="0"/>
              </a:defRPr>
            </a:lvl2pPr>
            <a:lvl3pPr marL="1143000" indent="-228600" algn="l" defTabSz="914400" rtl="0" eaLnBrk="1" latinLnBrk="0" hangingPunct="1">
              <a:lnSpc>
                <a:spcPct val="90000"/>
              </a:lnSpc>
              <a:spcBef>
                <a:spcPts val="500"/>
              </a:spcBef>
              <a:buFont typeface="Wingdings" panose="05000000000000000000" pitchFamily="2" charset="2"/>
              <a:buChar char="l"/>
              <a:defRPr kumimoji="1" sz="2000" kern="1200">
                <a:solidFill>
                  <a:schemeClr val="tx1"/>
                </a:solidFill>
                <a:latin typeface="+mn-lt"/>
                <a:ea typeface="+mn-ea"/>
                <a:cs typeface="Arial" panose="020B0604020202020204" pitchFamily="34" charset="0"/>
              </a:defRPr>
            </a:lvl3pPr>
            <a:lvl4pPr marL="1600200" indent="-228600" algn="l" defTabSz="914400" rtl="0" eaLnBrk="1" latinLnBrk="0" hangingPunct="1">
              <a:lnSpc>
                <a:spcPct val="90000"/>
              </a:lnSpc>
              <a:spcBef>
                <a:spcPts val="500"/>
              </a:spcBef>
              <a:buFont typeface="Wingdings" panose="05000000000000000000" pitchFamily="2" charset="2"/>
              <a:buChar char="n"/>
              <a:defRPr kumimoji="1" sz="1800" kern="1200">
                <a:solidFill>
                  <a:schemeClr val="tx1"/>
                </a:solidFill>
                <a:latin typeface="+mn-lt"/>
                <a:ea typeface="+mn-ea"/>
                <a:cs typeface="Arial" panose="020B0604020202020204" pitchFamily="34" charset="0"/>
              </a:defRPr>
            </a:lvl4pPr>
            <a:lvl5pPr marL="2057400" indent="-228600" algn="l" defTabSz="914400" rtl="0" eaLnBrk="1" latinLnBrk="0" hangingPunct="1">
              <a:lnSpc>
                <a:spcPct val="90000"/>
              </a:lnSpc>
              <a:spcBef>
                <a:spcPts val="500"/>
              </a:spcBef>
              <a:buFont typeface="Wingdings" panose="05000000000000000000" pitchFamily="2" charset="2"/>
              <a:buChar char="n"/>
              <a:defRPr kumimoji="1" sz="1800" kern="1200">
                <a:solidFill>
                  <a:schemeClr val="tx1"/>
                </a:solidFill>
                <a:latin typeface="+mn-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spcBef>
                <a:spcPts val="600"/>
              </a:spcBef>
              <a:buFont typeface="Wingdings" panose="05000000000000000000" pitchFamily="2" charset="2"/>
              <a:buNone/>
            </a:pPr>
            <a:r>
              <a:rPr lang="ja-JP" altLang="en-US" sz="1800" dirty="0"/>
              <a:t>＜氏名＞ </a:t>
            </a:r>
            <a:endParaRPr lang="en-US" altLang="ja-JP" sz="1800" dirty="0"/>
          </a:p>
          <a:p>
            <a:pPr marL="0" indent="0">
              <a:spcBef>
                <a:spcPts val="600"/>
              </a:spcBef>
              <a:buFont typeface="Wingdings" panose="05000000000000000000" pitchFamily="2" charset="2"/>
              <a:buNone/>
            </a:pPr>
            <a:r>
              <a:rPr lang="ja-JP" altLang="en-US" sz="1800" dirty="0"/>
              <a:t>＜所属＞ </a:t>
            </a:r>
            <a:endParaRPr lang="en-US" altLang="ja-JP" sz="1800" dirty="0"/>
          </a:p>
          <a:p>
            <a:pPr marL="0" indent="0">
              <a:spcBef>
                <a:spcPts val="600"/>
              </a:spcBef>
              <a:buFont typeface="Wingdings" panose="05000000000000000000" pitchFamily="2" charset="2"/>
              <a:buNone/>
            </a:pPr>
            <a:r>
              <a:rPr lang="ja-JP" altLang="en-US" sz="1800" dirty="0"/>
              <a:t>＜役職 </a:t>
            </a:r>
            <a:r>
              <a:rPr lang="en-US" altLang="ja-JP" sz="1800" dirty="0"/>
              <a:t>or </a:t>
            </a:r>
            <a:r>
              <a:rPr lang="ja-JP" altLang="en-US" sz="1800" dirty="0"/>
              <a:t>学年＞ </a:t>
            </a:r>
            <a:endParaRPr lang="en-US" altLang="ja-JP" sz="1800" dirty="0"/>
          </a:p>
          <a:p>
            <a:pPr marL="0" indent="0">
              <a:spcBef>
                <a:spcPts val="600"/>
              </a:spcBef>
              <a:buFont typeface="Wingdings" panose="05000000000000000000" pitchFamily="2" charset="2"/>
              <a:buNone/>
            </a:pPr>
            <a:r>
              <a:rPr lang="ja-JP" altLang="en-US" sz="1800" dirty="0"/>
              <a:t>＜研究内容＞</a:t>
            </a:r>
            <a:endParaRPr lang="en-US" altLang="ja-JP" sz="1800" dirty="0"/>
          </a:p>
          <a:p>
            <a:pPr marL="0" indent="0">
              <a:spcBef>
                <a:spcPts val="600"/>
              </a:spcBef>
              <a:buFont typeface="Wingdings" panose="05000000000000000000" pitchFamily="2" charset="2"/>
              <a:buNone/>
            </a:pPr>
            <a:r>
              <a:rPr lang="ja-JP" altLang="en-US" sz="1800" dirty="0"/>
              <a:t>　</a:t>
            </a:r>
            <a:endParaRPr lang="en-US" altLang="ja-JP" sz="1800" dirty="0"/>
          </a:p>
          <a:p>
            <a:pPr marL="0" indent="0">
              <a:spcBef>
                <a:spcPts val="600"/>
              </a:spcBef>
              <a:buFont typeface="Wingdings" panose="05000000000000000000" pitchFamily="2" charset="2"/>
              <a:buNone/>
            </a:pPr>
            <a:endParaRPr lang="en-US" altLang="ja-JP" sz="1800" dirty="0"/>
          </a:p>
          <a:p>
            <a:pPr marL="0" indent="0">
              <a:spcBef>
                <a:spcPts val="600"/>
              </a:spcBef>
              <a:buFont typeface="Wingdings" panose="05000000000000000000" pitchFamily="2" charset="2"/>
              <a:buNone/>
            </a:pPr>
            <a:endParaRPr lang="en-US" altLang="ja-JP" sz="1800" dirty="0"/>
          </a:p>
          <a:p>
            <a:pPr marL="0" indent="0">
              <a:spcBef>
                <a:spcPts val="600"/>
              </a:spcBef>
              <a:buFont typeface="Wingdings" panose="05000000000000000000" pitchFamily="2" charset="2"/>
              <a:buNone/>
            </a:pPr>
            <a:endParaRPr lang="en-US" altLang="ja-JP" sz="1800" dirty="0"/>
          </a:p>
          <a:p>
            <a:pPr marL="0" indent="0">
              <a:spcBef>
                <a:spcPts val="600"/>
              </a:spcBef>
              <a:buFont typeface="Wingdings" panose="05000000000000000000" pitchFamily="2" charset="2"/>
              <a:buNone/>
            </a:pPr>
            <a:endParaRPr lang="en-US" altLang="ja-JP" sz="1800" dirty="0"/>
          </a:p>
          <a:p>
            <a:pPr marL="0" indent="0">
              <a:spcBef>
                <a:spcPts val="600"/>
              </a:spcBef>
              <a:buFont typeface="Wingdings" panose="05000000000000000000" pitchFamily="2" charset="2"/>
              <a:buNone/>
            </a:pPr>
            <a:endParaRPr lang="en-US" altLang="ja-JP" sz="1800" dirty="0"/>
          </a:p>
          <a:p>
            <a:pPr marL="0" indent="0">
              <a:spcBef>
                <a:spcPts val="600"/>
              </a:spcBef>
              <a:buFont typeface="Wingdings" panose="05000000000000000000" pitchFamily="2" charset="2"/>
              <a:buNone/>
            </a:pPr>
            <a:endParaRPr lang="en-US" altLang="ja-JP" sz="1800" dirty="0"/>
          </a:p>
          <a:p>
            <a:pPr marL="0" indent="0">
              <a:spcBef>
                <a:spcPts val="600"/>
              </a:spcBef>
              <a:buFont typeface="Wingdings" panose="05000000000000000000" pitchFamily="2" charset="2"/>
              <a:buNone/>
            </a:pPr>
            <a:endParaRPr lang="en-US" altLang="ja-JP" sz="1800" dirty="0"/>
          </a:p>
          <a:p>
            <a:pPr marL="0" indent="0">
              <a:spcBef>
                <a:spcPts val="600"/>
              </a:spcBef>
              <a:buFont typeface="Wingdings" panose="05000000000000000000" pitchFamily="2" charset="2"/>
              <a:buNone/>
            </a:pPr>
            <a:endParaRPr lang="en-US" altLang="ja-JP" sz="1800" dirty="0"/>
          </a:p>
          <a:p>
            <a:pPr marL="0" indent="0">
              <a:spcBef>
                <a:spcPts val="600"/>
              </a:spcBef>
              <a:buFont typeface="Wingdings" panose="05000000000000000000" pitchFamily="2" charset="2"/>
              <a:buNone/>
            </a:pPr>
            <a:endParaRPr lang="en-US" altLang="ja-JP" sz="1800" dirty="0"/>
          </a:p>
          <a:p>
            <a:pPr marL="0" indent="0">
              <a:spcBef>
                <a:spcPts val="600"/>
              </a:spcBef>
              <a:buFont typeface="Wingdings" panose="05000000000000000000" pitchFamily="2" charset="2"/>
              <a:buNone/>
            </a:pPr>
            <a:endParaRPr lang="en-US" altLang="ja-JP" sz="1800" dirty="0"/>
          </a:p>
          <a:p>
            <a:pPr marL="0" indent="0">
              <a:spcBef>
                <a:spcPts val="600"/>
              </a:spcBef>
              <a:buNone/>
            </a:pPr>
            <a:r>
              <a:rPr lang="ja-JP" altLang="en-US" sz="1800" dirty="0"/>
              <a:t>＜関心・興味のある話題＞</a:t>
            </a:r>
          </a:p>
        </p:txBody>
      </p:sp>
    </p:spTree>
    <p:extLst>
      <p:ext uri="{BB962C8B-B14F-4D97-AF65-F5344CB8AC3E}">
        <p14:creationId xmlns:p14="http://schemas.microsoft.com/office/powerpoint/2010/main" val="15023758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eiSegoe">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orClassesMei.potx" id="{C3075F23-A4FE-4AF6-A580-618DBADB1503}" vid="{576C1BF1-9FAE-411D-84F8-07A8D7F8A05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ForClassesMei</Template>
  <TotalTime>3980</TotalTime>
  <Words>212</Words>
  <Application>Microsoft Office PowerPoint</Application>
  <PresentationFormat>画面に合わせる (4:3)</PresentationFormat>
  <Paragraphs>26</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游ゴシック</vt:lpstr>
      <vt:lpstr>Arial</vt:lpstr>
      <vt:lpstr>Segoe UI</vt:lpstr>
      <vt:lpstr>Wingdings</vt:lpstr>
      <vt:lpstr>Office テーマ</vt:lpstr>
      <vt:lpstr>PowerPoint プレゼンテーション</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YUASA Motohiro</dc:creator>
  <cp:lastModifiedBy>三島彩葉</cp:lastModifiedBy>
  <cp:revision>117</cp:revision>
  <cp:lastPrinted>2018-10-05T02:34:24Z</cp:lastPrinted>
  <dcterms:created xsi:type="dcterms:W3CDTF">2018-10-05T00:31:36Z</dcterms:created>
  <dcterms:modified xsi:type="dcterms:W3CDTF">2023-08-22T04:30:00Z</dcterms:modified>
</cp:coreProperties>
</file>